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3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62CADF11-EFDB-44FF-B299-BDB2F3EC01E8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9"/>
            <p14:sldId id="270"/>
            <p14:sldId id="271"/>
            <p14:sldId id="273"/>
            <p14:sldId id="275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6DEA924-1146-4A97-B55A-93C3BD6BB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5B9EDAE-1968-4FB6-9CE1-E9C0BF645E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B0E0B36-72BB-47FC-A43C-4F99D1159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FE8546B-4F34-4C2E-9B24-58A79A255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1D36E41-0903-414D-ADAC-940006275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96614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9A76DA1-7BDF-4BB3-A70C-6A2644DB6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8E5C6A15-5B24-42A0-A3CE-9A8F1EE28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1C0FCC4-ED90-4501-BD2F-4C0543893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4193948-C13F-4467-A4E9-75D1D08C8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0C745B4-8982-471C-BA88-42E82095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9126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21A99F36-D1FA-4B78-999C-C56315048B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3131BEC8-A240-4952-A45B-44221DE09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8198ADD-35C6-4F0D-938E-748505CAE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66E76902-DA61-49C4-A543-A465EA4DE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DA8B731-34B1-4A9B-9873-D82724871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5715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09E9D0-BCCF-44F6-8C3E-A905F35A2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2AD7781-67C3-4903-9148-1FD8E5DFE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B105EEF-2A54-4CDB-9035-126D6E0E9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A36B8C1-9BAF-4BBF-B296-2016F2172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F915C37-562E-4EC0-871C-5D08F5820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32372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D4DF4D6-1B71-43FB-AD8C-501435D4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E5ABE85-8AF3-4342-A7C6-41A29EB29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EDD6BDF-D791-4BDA-9B65-A7C699E8E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D510056-124B-41A0-9C40-053412CEF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8A36F01-A2A1-49DD-A570-0C3B746AF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33692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F4B5488-79A7-4F7F-A68C-4A5DD513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B76401E-CDA1-4AD4-9325-BAA069607A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FBC4A8EB-7F02-4447-A708-A550E151B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C6D11E7-8A54-490A-8B0A-6D2A9C1CB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F3F5DDA-032F-40DD-A5DF-874C4981D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7733BAA-F7E2-4932-93E2-FD7C01218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98862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385C209-24EF-4FBE-9376-DD7115848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08D2B5F-5815-42AC-AB1C-913DC7009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A5DBF27-D390-4D07-B55C-0160365A1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72D7BFD7-098C-4CEA-934D-434B02A021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FECE5ED-5559-4F84-B39D-C9E14246F8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D8BC2B2F-9EC3-41CE-8261-2E1013975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EDD5F9DE-7633-474F-A0AC-B14E7B701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D659C79D-FB76-43E8-846B-87FDB9E52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9135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1BA2CC-66B0-4E41-B2E6-C99F75624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8472592-BD61-446E-B0FE-00C40B01E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96EC3B0-C359-4068-B519-D3251AE53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CC51ADBF-BD0F-4FCF-8B17-75FF6D20B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33447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CF372EC1-DD2D-4400-B97F-C773E6200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06EE6A4C-8F06-425B-9A48-4F5254071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FB251C6C-EE8E-4193-B6E0-93B241F44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52629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DE06DD-285D-4A2C-BF05-AAD31556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C08E9CD-AF1D-4E1F-9970-AEB54A0E1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33BC961-EA50-4FAF-B812-97C6CE228E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9EFE7599-F30A-43BE-A6B8-63CE3C0CB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5109AD9E-CD08-49E4-8EBE-0D6CC0DCE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34EB6A64-92BB-4A96-9883-7336A246F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1620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BFD347C-4176-407E-A7F6-8DF2CE600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57F1BC3A-6522-41EE-B04A-DBE6FF92E9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974D378E-555B-415F-8F19-B1F0DDCBD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100CFBC6-0BF0-4135-B5F2-FFBC9414E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A4389CAF-6FAD-4B5B-9C9C-3A6290420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82453D16-9C8E-4095-9B3B-2397A01AA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025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13565A22-AE44-4E30-8364-31E848F5B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22DE8DC-3CE8-43A1-9152-3392CCD96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C495032-DA3E-41A6-8102-9347D5B910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BA799-935E-419A-8047-6DD8F9B6D5DC}" type="datetimeFigureOut">
              <a:rPr lang="pl-PL" smtClean="0"/>
              <a:t>25.01.2021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858F2FD-E8A3-4279-AA64-30DE196CA6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1DF053B-3F37-4B94-AC21-0360289CA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8CC6F-55E0-45C1-9054-BE2248505CE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75859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0859E2D9-DEC8-48C8-859B-1FDB2894A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31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>
            <a:extLst>
              <a:ext uri="{FF2B5EF4-FFF2-40B4-BE49-F238E27FC236}">
                <a16:creationId xmlns:a16="http://schemas.microsoft.com/office/drawing/2014/main" id="{BE5B7ED9-D66D-4DAB-99EA-6A22BE39B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"/>
            <a:ext cx="12192000" cy="685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149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D2DD04FE-3045-4770-850F-2947A3BB8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429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1A7A68CD-F89F-402A-9567-DC2F5D4BB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" y="0"/>
            <a:ext cx="121816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389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FCC3A535-945A-4F76-B987-2DFDD057D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08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22A45C6F-17B4-45A8-BE7D-7E8BD88E4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50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1B09727C-4DA8-4FDF-8F12-76EED0339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45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C64C8966-B5B1-438E-B4A6-08B656C10C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" y="0"/>
            <a:ext cx="121816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40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44DAC1C4-D2B5-417B-912A-99D13540B1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078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56243F10-367F-4F65-9FAF-C67344BBB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4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>
            <a:extLst>
              <a:ext uri="{FF2B5EF4-FFF2-40B4-BE49-F238E27FC236}">
                <a16:creationId xmlns:a16="http://schemas.microsoft.com/office/drawing/2014/main" id="{522E406A-5C4E-4A1F-AAF1-93BB5F0565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071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863C1670-448C-4A76-9EA8-FA8BB1A44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10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8E2D5CED-4905-47A6-9591-C088CB9C2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38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>
            <a:extLst>
              <a:ext uri="{FF2B5EF4-FFF2-40B4-BE49-F238E27FC236}">
                <a16:creationId xmlns:a16="http://schemas.microsoft.com/office/drawing/2014/main" id="{5B844FE3-7CCA-458A-8696-61040A5F6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" y="0"/>
            <a:ext cx="121816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45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3422C532-AC95-4656-9050-E4208A7CF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922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5A61FA89-E265-41AB-B829-A7A192F9C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8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457DE5F6-4F46-4CDF-A5DF-5684AF50D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73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EB72127B-62AF-42C2-BEE5-974D59225E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" y="0"/>
            <a:ext cx="121816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67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7BA03A57-B4C6-461D-8F6D-BE1B6DD24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0"/>
            <a:ext cx="12188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912754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0</Words>
  <Application>Microsoft Office PowerPoint</Application>
  <PresentationFormat>Panoramiczny</PresentationFormat>
  <Paragraphs>0</Paragraphs>
  <Slides>19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HARDPC</dc:creator>
  <cp:lastModifiedBy>HARDPC</cp:lastModifiedBy>
  <cp:revision>11</cp:revision>
  <dcterms:created xsi:type="dcterms:W3CDTF">2021-01-24T21:28:54Z</dcterms:created>
  <dcterms:modified xsi:type="dcterms:W3CDTF">2021-01-25T09:11:23Z</dcterms:modified>
</cp:coreProperties>
</file>

<file path=docProps/thumbnail.jpeg>
</file>